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3.jpg" ContentType="image/gif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80" r:id="rId2"/>
    <p:sldId id="395" r:id="rId3"/>
    <p:sldId id="430" r:id="rId4"/>
    <p:sldId id="431" r:id="rId5"/>
    <p:sldId id="432" r:id="rId6"/>
    <p:sldId id="434" r:id="rId7"/>
    <p:sldId id="433" r:id="rId8"/>
    <p:sldId id="439" r:id="rId9"/>
    <p:sldId id="440" r:id="rId10"/>
    <p:sldId id="441" r:id="rId11"/>
    <p:sldId id="435" r:id="rId12"/>
    <p:sldId id="436" r:id="rId13"/>
    <p:sldId id="437" r:id="rId14"/>
    <p:sldId id="438" r:id="rId15"/>
    <p:sldId id="442" r:id="rId16"/>
    <p:sldId id="443" r:id="rId17"/>
    <p:sldId id="445" r:id="rId18"/>
    <p:sldId id="44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11FF6-381D-4990-ADBA-D7343BEA238F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A5340-7F39-4C18-8933-3AE4C8057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76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B73D-9B36-4C23-A088-3DA5174F61D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52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5340-7F39-4C18-8933-3AE4C8057CD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36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A5340-7F39-4C18-8933-3AE4C8057CD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74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960B4-E695-4310-BF74-6C9BC27CA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6D0A1A-B5FB-44E8-8E2A-421F12EC8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065BD-D695-426F-ABC6-0D0DAF31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D7D13D-A18B-4976-9D9A-1C4476F1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A16B3-ED02-48BB-BAF2-FB0E01B0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10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BE66E-17AB-473B-9648-202EA429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A716BA-3C7E-40BF-85C7-433F7B742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C97167-8D93-471E-894A-B374B55D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4A3171-8044-4C6E-A0C6-4880FB8E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19D27A-5ACD-4DB3-91F1-00AAD15A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94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F3ED8E-4E79-41A5-B081-931236511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A252F9-5642-4376-B8B3-754E765E9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7AD987-298D-48A1-9FD6-15AE930C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D37B6-DE1C-4BFE-8911-0EFC4139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BE00D1-CEC2-43E4-AE66-8B819383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0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9DFCA-3BA8-4C29-BBC2-655824EA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898A4-6576-4B80-82D0-44B3AF4FC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9EA9D1-B51C-40DC-9BAE-CCE300BA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C71340-1585-45C7-9D84-4B64A5B6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7E0090-4880-4A15-A21A-49CEA991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60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27A70-C250-43EA-8624-58F84BD1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471464-2FA9-40DB-B81B-5C865DFBB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A7D03E-A8A4-42B7-9D0E-ADD5BF43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6E5CE8-0B5E-4825-AB3F-5452B641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2E187-12E8-452B-88FD-EAE8F9FC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56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3715E-97E1-483E-B199-F861CA61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AD960-F2D5-4E3D-920F-217B0B3B8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0D88A9-07B0-4602-829F-100D1D73F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C87FEE-030E-43AA-82A4-B9F64A4E2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73072B-4D5E-4A4B-9D17-707D2493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B0DEB3-BE5F-4B67-AF3B-439BABC4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5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EBEA5-696B-44C1-BF5F-A9870764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273DFB-EC68-48B1-96C5-25A087D31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DFEE7-244D-4882-8DA2-A6EB3A6C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BC6289-A6CE-4AEA-B628-2CCDE406A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F260DC-8E3C-4F97-AF2F-5A76171E8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B140AB-57D6-4DE7-90C4-566E27286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257DE0-302B-4C9E-933C-052A2877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81A6DC-A9C3-4C06-BA38-F52C8876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087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20AA6-4A92-4430-8772-8DFF9444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92C947-B2A0-4002-8A3F-87B3DD80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9BCA30-0D04-455A-BBC3-6C6B6B32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2C8198-F3EA-4819-86BB-5EBBEA03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76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39AFCD-192A-4BDE-ACC8-DADB2B0D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72B103-852B-4EC6-9779-D204A7D0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665641-6838-4910-8BE2-26641C4C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01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6ED6A-C10B-4C04-A300-A35B41CA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5491C-9DE6-4B1F-9B0E-9CB3E33E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A951FA-DB9C-4AD1-8C04-03D524C92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CC6937-7CC0-4C08-A719-2E0DC384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17FEA7-FA85-4A64-8E32-7F7CF90C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CFB205-8AFE-4554-991C-E8CB4DE1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973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E2E07-CD73-40AB-A4CE-0A783ACF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93B677-4BDA-44BF-9D99-27D13A7DA7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A18780-60BB-46F7-9B3E-9A2E1F12D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C02B54-79A5-46B2-A9E2-918BDE504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44E3F2-69B2-4737-BEAF-DF0585F2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2C3E58-7275-4844-86B9-437EDD70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30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6B183AC-CD04-4952-957B-70125EA7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710945-6DB3-448F-9CC6-A5400E5F3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24FACD-3F86-4260-A0EE-4B3EAEE62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9794-D6F9-4308-9C32-8B5EEED57E3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74D653-8993-4B78-999B-7FB95DAEC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C23516-CD92-4599-96FA-2A695EE42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FCBF7-5262-4375-9EAD-541A4B299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8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tiff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3859" y="50800"/>
            <a:ext cx="12192000" cy="6858000"/>
            <a:chOff x="0" y="0"/>
            <a:chExt cx="9144000" cy="51435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sp>
          <p:nvSpPr>
            <p:cNvPr id="13" name="矩形 1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57" y="-10639"/>
            <a:ext cx="12193268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67594" y="-10639"/>
            <a:ext cx="12192000" cy="6942667"/>
            <a:chOff x="0" y="-25400"/>
            <a:chExt cx="9144000" cy="5207000"/>
          </a:xfrm>
          <a:solidFill>
            <a:schemeClr val="bg1"/>
          </a:solidFill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grpFill/>
            <a:effectLst>
              <a:reflection endPos="0" dist="50800" dir="5400000" sy="-100000" algn="bl" rotWithShape="0"/>
            </a:effectLst>
          </p:spPr>
        </p:pic>
        <p:sp>
          <p:nvSpPr>
            <p:cNvPr id="9" name="矩形 8"/>
            <p:cNvSpPr/>
            <p:nvPr/>
          </p:nvSpPr>
          <p:spPr>
            <a:xfrm>
              <a:off x="0" y="-25400"/>
              <a:ext cx="9144000" cy="520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991893" y="2131957"/>
            <a:ext cx="9934412" cy="3539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南工骁鹰 </a:t>
            </a:r>
            <a:r>
              <a:rPr lang="en-US" altLang="zh-CN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RM2021</a:t>
            </a:r>
          </a:p>
          <a:p>
            <a:pPr algn="ctr"/>
            <a:r>
              <a:rPr lang="zh-CN" altLang="en-US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第一次例会</a:t>
            </a:r>
            <a:r>
              <a:rPr lang="en-US" altLang="zh-CN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规则讨论</a:t>
            </a:r>
          </a:p>
          <a:p>
            <a:pPr algn="ctr"/>
            <a:endParaRPr lang="zh-CN" altLang="en-US" sz="4267" b="1" noProof="1">
              <a:ln w="660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267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267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42543" y="5931269"/>
            <a:ext cx="154721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67" b="1" dirty="0">
                <a:solidFill>
                  <a:schemeClr val="bg2">
                    <a:lumMod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2020</a:t>
            </a:r>
            <a:r>
              <a:rPr lang="zh-CN" altLang="en-US" sz="1867" b="1" dirty="0">
                <a:solidFill>
                  <a:schemeClr val="bg2">
                    <a:lumMod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年</a:t>
            </a:r>
            <a:r>
              <a:rPr lang="en-US" altLang="zh-CN" sz="1867" b="1" dirty="0">
                <a:solidFill>
                  <a:schemeClr val="bg2">
                    <a:lumMod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10</a:t>
            </a:r>
            <a:r>
              <a:rPr lang="zh-CN" altLang="en-US" sz="1867" b="1" dirty="0">
                <a:solidFill>
                  <a:schemeClr val="bg2">
                    <a:lumMod val="2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月</a:t>
            </a:r>
            <a:endParaRPr lang="en-US" altLang="zh-CN" sz="1867" b="1" dirty="0">
              <a:solidFill>
                <a:schemeClr val="bg2">
                  <a:lumMod val="25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4" name="组合 39">
            <a:extLst>
              <a:ext uri="{FF2B5EF4-FFF2-40B4-BE49-F238E27FC236}">
                <a16:creationId xmlns:a16="http://schemas.microsoft.com/office/drawing/2014/main" id="{6AAEC8B8-1633-4519-83D6-D6DD5C169205}"/>
              </a:ext>
            </a:extLst>
          </p:cNvPr>
          <p:cNvGrpSpPr>
            <a:grpSpLocks/>
          </p:cNvGrpSpPr>
          <p:nvPr/>
        </p:nvGrpSpPr>
        <p:grpSpPr bwMode="auto">
          <a:xfrm>
            <a:off x="12564" y="-50799"/>
            <a:ext cx="741416" cy="683641"/>
            <a:chOff x="488010" y="6201103"/>
            <a:chExt cx="555939" cy="513100"/>
          </a:xfrm>
        </p:grpSpPr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AC6D2729-2E6F-42C4-BEC8-408E4A097D99}"/>
                </a:ext>
              </a:extLst>
            </p:cNvPr>
            <p:cNvSpPr txBox="1"/>
            <p:nvPr/>
          </p:nvSpPr>
          <p:spPr>
            <a:xfrm>
              <a:off x="905431" y="6350435"/>
              <a:ext cx="138518" cy="2232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1333" dirty="0">
                <a:solidFill>
                  <a:schemeClr val="bg1">
                    <a:lumMod val="65000"/>
                  </a:schemeClr>
                </a:solidFill>
                <a:latin typeface="Nirmala UI Semilight" panose="020B0402040204020203" pitchFamily="34" charset="0"/>
                <a:ea typeface="Roboto" panose="02000000000000000000" pitchFamily="2" charset="0"/>
                <a:cs typeface="Nirmala UI Semilight" panose="020B0402040204020203" pitchFamily="34" charset="0"/>
              </a:endParaRPr>
            </a:p>
          </p:txBody>
        </p:sp>
        <p:pic>
          <p:nvPicPr>
            <p:cNvPr id="16" name="图片 41">
              <a:extLst>
                <a:ext uri="{FF2B5EF4-FFF2-40B4-BE49-F238E27FC236}">
                  <a16:creationId xmlns:a16="http://schemas.microsoft.com/office/drawing/2014/main" id="{765183F4-54C6-4E02-83FF-8D822F374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10" y="6201103"/>
              <a:ext cx="417173" cy="51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5F3C8E0-C24F-4480-B166-1FA329C0FF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974" y="50800"/>
            <a:ext cx="4541137" cy="8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6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B9FEBEC-5174-486C-BBB0-D96860A4E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9" y="962025"/>
            <a:ext cx="7789815" cy="40270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1351FA-5B82-4289-91D7-8CBAA1AC2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02" y="962025"/>
            <a:ext cx="6374064" cy="35854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FB8B9D-638B-4E42-9092-3860231B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723" y="2213811"/>
            <a:ext cx="6405259" cy="42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E8E04FD-7962-4752-A5C1-35DD4B4BF4C9}"/>
              </a:ext>
            </a:extLst>
          </p:cNvPr>
          <p:cNvSpPr txBox="1"/>
          <p:nvPr/>
        </p:nvSpPr>
        <p:spPr>
          <a:xfrm>
            <a:off x="184654" y="329096"/>
            <a:ext cx="61922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比赛经历</a:t>
            </a:r>
          </a:p>
          <a:p>
            <a:endParaRPr lang="zh-CN" altLang="en-US" sz="3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A055D26-EE46-455C-BF05-D0EF5C570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4" y="2647116"/>
            <a:ext cx="6192252" cy="38817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76C8D5B-085B-4D4A-A19F-02BAFA5F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06" y="2647116"/>
            <a:ext cx="6015789" cy="4010526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9DB5040C-71DE-43C0-9AAA-FA077FCF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883" y="974358"/>
            <a:ext cx="5855538" cy="844467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咋输的？</a:t>
            </a:r>
          </a:p>
        </p:txBody>
      </p:sp>
      <p:pic>
        <p:nvPicPr>
          <p:cNvPr id="21" name="Picture 4" descr="C:\Users\fangyingyizi123456\AppData\Roaming\Tencent\Users\291401676\QQ\WinTemp\RichOle\TWU4ZHEX1P~YN}2UR@J}``Q.png">
            <a:extLst>
              <a:ext uri="{FF2B5EF4-FFF2-40B4-BE49-F238E27FC236}">
                <a16:creationId xmlns:a16="http://schemas.microsoft.com/office/drawing/2014/main" id="{85717300-2DF3-4AB6-BB08-524BEC25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015978">
            <a:off x="667116" y="2576979"/>
            <a:ext cx="5374647" cy="3834985"/>
          </a:xfrm>
          <a:prstGeom prst="rect">
            <a:avLst/>
          </a:prstGeom>
          <a:noFill/>
        </p:spPr>
      </p:pic>
      <p:pic>
        <p:nvPicPr>
          <p:cNvPr id="23" name="Picture 2" descr="C:\Users\fangyingyizi123456\AppData\Roaming\Tencent\Users\291401676\QQ\WinTemp\RichOle\OO~]48]}Z8T5LT)MNJJ39]P.png">
            <a:extLst>
              <a:ext uri="{FF2B5EF4-FFF2-40B4-BE49-F238E27FC236}">
                <a16:creationId xmlns:a16="http://schemas.microsoft.com/office/drawing/2014/main" id="{AEE56C45-9B42-464F-8C2E-D1B85B88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44580" y="2150239"/>
            <a:ext cx="5383841" cy="4268019"/>
          </a:xfrm>
          <a:prstGeom prst="rect">
            <a:avLst/>
          </a:prstGeom>
          <a:noFill/>
        </p:spPr>
      </p:pic>
      <p:pic>
        <p:nvPicPr>
          <p:cNvPr id="24" name="Picture 1">
            <a:extLst>
              <a:ext uri="{FF2B5EF4-FFF2-40B4-BE49-F238E27FC236}">
                <a16:creationId xmlns:a16="http://schemas.microsoft.com/office/drawing/2014/main" id="{BDA19427-CD60-49C0-8085-84A745C24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578" y="1765734"/>
            <a:ext cx="3933681" cy="4476826"/>
          </a:xfrm>
          <a:prstGeom prst="rect">
            <a:avLst/>
          </a:prstGeom>
        </p:spPr>
      </p:pic>
      <p:pic>
        <p:nvPicPr>
          <p:cNvPr id="26" name="Picture 4" descr="C:\Users\fangyingyizi123456\AppData\Roaming\Tencent\Users\291401676\QQ\WinTemp\RichOle\N8I@NS2NWXG7NHXC2F)ML6X.png">
            <a:extLst>
              <a:ext uri="{FF2B5EF4-FFF2-40B4-BE49-F238E27FC236}">
                <a16:creationId xmlns:a16="http://schemas.microsoft.com/office/drawing/2014/main" id="{E3D093E5-C773-467B-BC2C-B013CF41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97192" y="1765734"/>
            <a:ext cx="3710154" cy="4891908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54FA95-41CB-432E-8E6F-5A856A75F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88" y="2681755"/>
            <a:ext cx="8537153" cy="35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4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1B063D5-9AA1-49CA-BE0F-E58A5B9FC1C5}"/>
              </a:ext>
            </a:extLst>
          </p:cNvPr>
          <p:cNvSpPr txBox="1"/>
          <p:nvPr/>
        </p:nvSpPr>
        <p:spPr>
          <a:xfrm>
            <a:off x="184654" y="329096"/>
            <a:ext cx="61922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个人风格</a:t>
            </a:r>
          </a:p>
          <a:p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5A249A-D624-46BA-831B-0F19723045F8}"/>
              </a:ext>
            </a:extLst>
          </p:cNvPr>
          <p:cNvSpPr txBox="1"/>
          <p:nvPr/>
        </p:nvSpPr>
        <p:spPr>
          <a:xfrm>
            <a:off x="770021" y="1529425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技术碾压？</a:t>
            </a:r>
            <a:endParaRPr lang="en-US" altLang="zh-CN" sz="28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求稳</a:t>
            </a:r>
            <a:endParaRPr lang="en-US" altLang="zh-CN" sz="28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催进度 性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</a:t>
            </a:r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急</a:t>
            </a:r>
          </a:p>
          <a:p>
            <a:endParaRPr lang="en-US" altLang="zh-CN" sz="28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“外观党”</a:t>
            </a: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对花钱</a:t>
            </a:r>
          </a:p>
          <a:p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77775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9B8F71E-2988-42EE-9D0A-961341BEBBF1}"/>
              </a:ext>
            </a:extLst>
          </p:cNvPr>
          <p:cNvSpPr txBox="1"/>
          <p:nvPr/>
        </p:nvSpPr>
        <p:spPr>
          <a:xfrm>
            <a:off x="545432" y="377222"/>
            <a:ext cx="68581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今年的一些新要求</a:t>
            </a:r>
            <a:endParaRPr lang="zh-CN" altLang="en-US" sz="4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CC65A3-07E4-4219-9457-10CAB1848E28}"/>
              </a:ext>
            </a:extLst>
          </p:cNvPr>
          <p:cNvSpPr txBox="1"/>
          <p:nvPr/>
        </p:nvSpPr>
        <p:spPr>
          <a:xfrm>
            <a:off x="802105" y="1483129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固定工作时间</a:t>
            </a:r>
            <a:endParaRPr lang="en-US" altLang="zh-CN" sz="32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2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清退队问题</a:t>
            </a:r>
            <a:endParaRPr lang="en-US" altLang="zh-CN" sz="32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2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寒假集训通知</a:t>
            </a:r>
            <a:endParaRPr lang="en-US" altLang="zh-CN" sz="32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2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日常记录</a:t>
            </a:r>
            <a:endParaRPr lang="en-US" altLang="zh-CN" sz="32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2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3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前期报告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75CFD1-6727-4BE6-8DB8-AF659C812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3" y="1275348"/>
            <a:ext cx="6582575" cy="27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6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9920BF3-12AF-43FA-A049-1FCC9A9EE99C}"/>
              </a:ext>
            </a:extLst>
          </p:cNvPr>
          <p:cNvSpPr txBox="1"/>
          <p:nvPr/>
        </p:nvSpPr>
        <p:spPr>
          <a:xfrm>
            <a:off x="545432" y="377222"/>
            <a:ext cx="68581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新赛季对每个组的一些希望</a:t>
            </a:r>
            <a:endParaRPr lang="zh-CN" altLang="en-US" sz="4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BC20B0-F270-46A6-8D82-0AD658003590}"/>
              </a:ext>
            </a:extLst>
          </p:cNvPr>
          <p:cNvSpPr txBox="1"/>
          <p:nvPr/>
        </p:nvSpPr>
        <p:spPr>
          <a:xfrm>
            <a:off x="778211" y="1794899"/>
            <a:ext cx="685816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</a:t>
            </a:r>
          </a:p>
          <a:p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嵌入式 电控及硬件</a:t>
            </a:r>
          </a:p>
          <a:p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视觉</a:t>
            </a:r>
          </a:p>
          <a:p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</a:p>
        </p:txBody>
      </p:sp>
    </p:spTree>
    <p:extLst>
      <p:ext uri="{BB962C8B-B14F-4D97-AF65-F5344CB8AC3E}">
        <p14:creationId xmlns:p14="http://schemas.microsoft.com/office/powerpoint/2010/main" val="1620018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236ED90-1C03-4B9E-A592-6E747A9639F8}"/>
              </a:ext>
            </a:extLst>
          </p:cNvPr>
          <p:cNvSpPr txBox="1"/>
          <p:nvPr/>
        </p:nvSpPr>
        <p:spPr>
          <a:xfrm>
            <a:off x="545432" y="377222"/>
            <a:ext cx="68581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规则讨论</a:t>
            </a:r>
            <a:endParaRPr lang="zh-CN" altLang="en-US" sz="4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576CDB-DAF7-49BD-8CED-DD2F7170529C}"/>
              </a:ext>
            </a:extLst>
          </p:cNvPr>
          <p:cNvSpPr txBox="1"/>
          <p:nvPr/>
        </p:nvSpPr>
        <p:spPr>
          <a:xfrm>
            <a:off x="721895" y="1465257"/>
            <a:ext cx="609600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战场地形及元素改变</a:t>
            </a:r>
            <a:endParaRPr lang="en-US" altLang="zh-CN" sz="28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系统与采矿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新的步兵样式</a:t>
            </a:r>
            <a:endParaRPr lang="en-US" altLang="zh-CN" sz="28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变小的工程</a:t>
            </a:r>
            <a:endParaRPr lang="en-US" altLang="zh-CN" sz="28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英雄 吊射 雷达</a:t>
            </a:r>
            <a:endParaRPr lang="en-US" altLang="zh-CN" sz="28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无人机与飞镖的定位</a:t>
            </a:r>
            <a:endParaRPr lang="en-US" altLang="zh-CN" sz="28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2224FE6-C861-4760-80F5-E6039923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61" y="1849374"/>
            <a:ext cx="12684589" cy="8207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9848E2-CDA6-494A-AA2F-C2410DED0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58" y="2705666"/>
            <a:ext cx="15623971" cy="105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2E02DA8-3301-4B96-89A6-23C5C1E2CE4B}"/>
              </a:ext>
            </a:extLst>
          </p:cNvPr>
          <p:cNvSpPr txBox="1"/>
          <p:nvPr/>
        </p:nvSpPr>
        <p:spPr>
          <a:xfrm>
            <a:off x="165962" y="104819"/>
            <a:ext cx="6098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步兵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491038-A6B7-4B5C-81A5-1E39C0D4F97C}"/>
              </a:ext>
            </a:extLst>
          </p:cNvPr>
          <p:cNvSpPr txBox="1"/>
          <p:nvPr/>
        </p:nvSpPr>
        <p:spPr>
          <a:xfrm>
            <a:off x="334506" y="1307593"/>
            <a:ext cx="609858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    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         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A22AA97-11C8-4000-8964-019527372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20455"/>
            <a:ext cx="5761494" cy="18373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69E2E7-CA6E-434E-9931-F9066B65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156" y="93705"/>
            <a:ext cx="3708648" cy="8350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E45EF6A-DC05-4086-9341-E06B3FE8A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67" y="2174456"/>
            <a:ext cx="3171825" cy="1524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6D8F0C-88E4-4B5F-A524-5DDD5CAE4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88" y="1619250"/>
            <a:ext cx="5829300" cy="18097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6107191-DD98-4974-917E-1BF81F48E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64" y="4136003"/>
            <a:ext cx="4939655" cy="261223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DB2B492-F94B-4348-A942-D72D0C8025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3429000"/>
            <a:ext cx="4843274" cy="34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33A9FCE-02A0-4E76-82C8-E72DD93B0A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70" y="897397"/>
            <a:ext cx="7902389" cy="2531603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B5B44D-A460-4F67-8F2C-A99728DD66F0}"/>
              </a:ext>
            </a:extLst>
          </p:cNvPr>
          <p:cNvSpPr txBox="1"/>
          <p:nvPr/>
        </p:nvSpPr>
        <p:spPr>
          <a:xfrm>
            <a:off x="165962" y="104819"/>
            <a:ext cx="6098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步兵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A82A90-83D0-4EC3-964A-179BCF4C9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4781506"/>
            <a:ext cx="6315075" cy="1971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63AC63-A1A8-4702-AAEE-5971EB569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6" y="4229056"/>
            <a:ext cx="61436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1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73196B7-C8C5-4F03-B948-1F7DFEE9FFD1}"/>
              </a:ext>
            </a:extLst>
          </p:cNvPr>
          <p:cNvSpPr txBox="1"/>
          <p:nvPr/>
        </p:nvSpPr>
        <p:spPr>
          <a:xfrm>
            <a:off x="165962" y="104819"/>
            <a:ext cx="6098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B5FA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英雄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48C63E-879E-4452-87BC-5A34EC574078}"/>
              </a:ext>
            </a:extLst>
          </p:cNvPr>
          <p:cNvSpPr txBox="1"/>
          <p:nvPr/>
        </p:nvSpPr>
        <p:spPr>
          <a:xfrm>
            <a:off x="334506" y="1307593"/>
            <a:ext cx="60985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    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         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F7240D7-9E7A-4285-9489-7F82CDF09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55" y="486548"/>
            <a:ext cx="4876800" cy="1447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DF4B31-3120-44FE-9726-278AF54E1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253" y="1058822"/>
            <a:ext cx="3124200" cy="342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19E6A8-E6D7-4850-8C69-730D4E747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46" y="659893"/>
            <a:ext cx="3171825" cy="6477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E288AE6-D776-48AE-8DDC-502B2FA06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31" y="2247264"/>
            <a:ext cx="3143250" cy="14763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4F0A0AF-D423-43BB-A9FF-7263DD2B9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30" y="1948319"/>
            <a:ext cx="5743575" cy="17621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3FD148F-AAAA-4E77-9B47-265FD2ED9D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2" y="4056261"/>
            <a:ext cx="5715000" cy="27241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3CF2B92-A171-438D-894E-639AC8E670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78" y="3946966"/>
            <a:ext cx="58483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6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EA8112A-23C1-41ED-AC45-871D010F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71" y="1690688"/>
            <a:ext cx="10515600" cy="4351339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今年的一些新要求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新赛季对每个组的一些希望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规则讨论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41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8FFC28F-46A5-4ED6-81FC-02BC4FE4414F}"/>
              </a:ext>
            </a:extLst>
          </p:cNvPr>
          <p:cNvSpPr/>
          <p:nvPr/>
        </p:nvSpPr>
        <p:spPr>
          <a:xfrm>
            <a:off x="0" y="179551"/>
            <a:ext cx="2101857" cy="6093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3733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个人介绍</a:t>
            </a:r>
            <a:endParaRPr lang="en-US" altLang="zh-CN" sz="3733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E8ED0B-AD0E-4111-96F6-704D54CD45EB}"/>
              </a:ext>
            </a:extLst>
          </p:cNvPr>
          <p:cNvSpPr txBox="1"/>
          <p:nvPr/>
        </p:nvSpPr>
        <p:spPr>
          <a:xfrm>
            <a:off x="4371644" y="2573395"/>
            <a:ext cx="61922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FLL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FTC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夏令营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E7EEE1-ABAD-49D3-A53E-DBBCD1E9797B}"/>
              </a:ext>
            </a:extLst>
          </p:cNvPr>
          <p:cNvSpPr txBox="1"/>
          <p:nvPr/>
        </p:nvSpPr>
        <p:spPr>
          <a:xfrm>
            <a:off x="4147054" y="1628506"/>
            <a:ext cx="6192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之前在打什么？</a:t>
            </a:r>
            <a:endParaRPr lang="zh-CN" altLang="en-US" sz="36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8D861A7-2A35-4D19-97F3-35141809C2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1A311F-AA2D-4E22-9093-C8737568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3" y="1599296"/>
            <a:ext cx="4166115" cy="50791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7BFB54-3E32-4323-83C0-D9A9D6FD2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04" y="1628506"/>
            <a:ext cx="64579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8720126-2D5D-4C11-8931-B2F324F80903}"/>
              </a:ext>
            </a:extLst>
          </p:cNvPr>
          <p:cNvSpPr txBox="1"/>
          <p:nvPr/>
        </p:nvSpPr>
        <p:spPr>
          <a:xfrm>
            <a:off x="401052" y="37680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B5F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之前的迷惑经历</a:t>
            </a:r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C74C96-AE22-4C0B-A411-F5203424DA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0" y="1866030"/>
            <a:ext cx="5069306" cy="362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ECA636-B15C-445E-8DF0-B56D622A4A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95" y="2780430"/>
            <a:ext cx="5268060" cy="35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EF24DB-D4F0-4415-BB7D-7662357EF17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15758" r="18461" b="30995"/>
          <a:stretch/>
        </p:blipFill>
        <p:spPr bwMode="auto">
          <a:xfrm>
            <a:off x="4786228" y="3676214"/>
            <a:ext cx="2705434" cy="24062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F2FEE4-3F2C-484F-A5CC-7121B7EE1A0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2"/>
          <a:stretch/>
        </p:blipFill>
        <p:spPr bwMode="auto">
          <a:xfrm>
            <a:off x="7491662" y="3676213"/>
            <a:ext cx="3149933" cy="24062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B3FB80-A5BD-49D1-8222-857C8CF4F2A4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8" b="15541"/>
          <a:stretch/>
        </p:blipFill>
        <p:spPr bwMode="auto">
          <a:xfrm>
            <a:off x="7491662" y="291561"/>
            <a:ext cx="4485540" cy="42592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5336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ABC2151-5D5A-453F-87BA-88229CA4233D}"/>
              </a:ext>
            </a:extLst>
          </p:cNvPr>
          <p:cNvSpPr txBox="1"/>
          <p:nvPr/>
        </p:nvSpPr>
        <p:spPr>
          <a:xfrm>
            <a:off x="401052" y="376807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3200" b="1" dirty="0">
              <a:solidFill>
                <a:srgbClr val="0B5FA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380EDC-B481-4296-AEC1-59F29CE2A6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2" y="1476090"/>
            <a:ext cx="7475622" cy="47803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4CAB2D-1C82-4F80-9B4E-70648D19740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442" y="1713599"/>
            <a:ext cx="6400800" cy="478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37FF13-2036-41FE-8AA4-0F756AD9767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11" y="1088784"/>
            <a:ext cx="5857926" cy="5325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117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536BEF7-67B6-4D79-9B36-F21F7A8A540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-655" r="16050" b="-984"/>
          <a:stretch/>
        </p:blipFill>
        <p:spPr bwMode="auto">
          <a:xfrm>
            <a:off x="317082" y="960612"/>
            <a:ext cx="6594475" cy="43761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FB9F776-0557-41AA-AAB2-69FE3E668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36" y="1176504"/>
            <a:ext cx="4504991" cy="45049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B51D84-4341-481D-AE65-7F8DA03E0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2" y="305785"/>
            <a:ext cx="7106653" cy="53299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EF2E92-5875-45ED-ABEA-28294CB2D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92" y="1284479"/>
            <a:ext cx="6144126" cy="46080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633044-BC3C-43C9-AF62-7CE6AB69E6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70" y="1176504"/>
            <a:ext cx="6146066" cy="5020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2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04EA75-96BD-4438-A13A-CB23F07D9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" y="778041"/>
            <a:ext cx="5919538" cy="59195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57C885-848D-44C1-83E1-89FA3BEC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06" y="1114926"/>
            <a:ext cx="7156487" cy="46281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136638-A0BE-4867-B04C-45F8DC13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421" y="1950618"/>
            <a:ext cx="8550442" cy="48096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C015FD-01AD-472A-94D2-DD7373EF3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21" y="1852862"/>
            <a:ext cx="6673516" cy="50051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C2EA49-4DE5-47A1-B389-ABD5B0F03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0" y="247649"/>
            <a:ext cx="9769642" cy="54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5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DEEF307-C248-4AF1-A710-0F4EDDBEBD1B}"/>
              </a:ext>
            </a:extLst>
          </p:cNvPr>
          <p:cNvSpPr txBox="1"/>
          <p:nvPr/>
        </p:nvSpPr>
        <p:spPr>
          <a:xfrm>
            <a:off x="0" y="0"/>
            <a:ext cx="6096000" cy="609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33" b="0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RM</a:t>
            </a:r>
            <a:r>
              <a:rPr kumimoji="0" lang="zh-CN" altLang="en-US" sz="3733" b="0" i="0" u="none" strike="noStrike" kern="1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夏令营</a:t>
            </a:r>
            <a:endParaRPr kumimoji="0" lang="en-US" altLang="zh-CN" sz="3733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261B40-9756-403E-B74A-0D6FC86DC312}"/>
              </a:ext>
            </a:extLst>
          </p:cNvPr>
          <p:cNvSpPr txBox="1"/>
          <p:nvPr/>
        </p:nvSpPr>
        <p:spPr>
          <a:xfrm>
            <a:off x="497305" y="15631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一次完整的研发流程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832E205-CA6C-4889-BD20-DBAB81CDE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76" y="1382204"/>
            <a:ext cx="5810250" cy="11239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17668F9-C5E4-4DF3-8C6D-64AC287E1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207"/>
            <a:ext cx="7780422" cy="43454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243B29-FC62-4C88-9C6E-438234503D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2" r="57023"/>
          <a:stretch/>
        </p:blipFill>
        <p:spPr>
          <a:xfrm>
            <a:off x="7709058" y="2326096"/>
            <a:ext cx="4410200" cy="41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03CF591-2AD3-491C-9824-94F0EE969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81" y="203826"/>
            <a:ext cx="51435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0A587F-2C1C-402E-B9FD-B386A1E5F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812" r="2088" b="21472"/>
          <a:stretch/>
        </p:blipFill>
        <p:spPr>
          <a:xfrm>
            <a:off x="6709115" y="732792"/>
            <a:ext cx="5216351" cy="5392415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4BA8D69-36A8-4893-9B10-9805B0FB95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2" y="1689726"/>
            <a:ext cx="5181601" cy="388620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A6673D-29D7-489F-8838-312C80774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58" y="1104900"/>
            <a:ext cx="53721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0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163</Words>
  <Application>Microsoft Office PowerPoint</Application>
  <PresentationFormat>宽屏</PresentationFormat>
  <Paragraphs>90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Helvetica Neue</vt:lpstr>
      <vt:lpstr>等线</vt:lpstr>
      <vt:lpstr>等线 Light</vt:lpstr>
      <vt:lpstr>方正正中黑简体</vt:lpstr>
      <vt:lpstr>微软雅黑</vt:lpstr>
      <vt:lpstr>Arial</vt:lpstr>
      <vt:lpstr>Nirmala UI Semilight</vt:lpstr>
      <vt:lpstr>Office 主题​​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咋输的？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fang weibo</dc:creator>
  <cp:lastModifiedBy>fang weibo</cp:lastModifiedBy>
  <cp:revision>24</cp:revision>
  <dcterms:created xsi:type="dcterms:W3CDTF">2020-10-16T07:42:17Z</dcterms:created>
  <dcterms:modified xsi:type="dcterms:W3CDTF">2020-10-23T09:11:59Z</dcterms:modified>
</cp:coreProperties>
</file>